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351" r:id="rId57"/>
    <p:sldId id="353" r:id="rId58"/>
    <p:sldId id="354" r:id="rId59"/>
    <p:sldId id="355" r:id="rId60"/>
    <p:sldId id="271" r:id="rId61"/>
    <p:sldId id="279" r:id="rId62"/>
    <p:sldId id="281" r:id="rId63"/>
    <p:sldId id="280" r:id="rId64"/>
    <p:sldId id="257" r:id="rId65"/>
    <p:sldId id="275" r:id="rId66"/>
    <p:sldId id="276" r:id="rId67"/>
    <p:sldId id="282" r:id="rId6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08. Interaja de maneira diferente com o usuário" id="{D6A678F9-D663-4271-8AA4-EB33C13E9A5E}">
          <p14:sldIdLst>
            <p14:sldId id="347"/>
            <p14:sldId id="348"/>
            <p14:sldId id="349"/>
            <p14:sldId id="350"/>
            <p14:sldId id="351"/>
          </p14:sldIdLst>
        </p14:section>
        <p14:section name="09. Trabalhe com muitos dados" id="{28BC6D2D-4B2F-47BC-B3E5-C79FCBD96250}">
          <p14:sldIdLst>
            <p14:sldId id="353"/>
            <p14:sldId id="354"/>
            <p14:sldId id="355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10/05/2023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78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12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10/05/2023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10/05/2023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microsoft.com/office/2017/04/relationships/track" Target="../media/track1.vtt"/><Relationship Id="rId4" Type="http://schemas.openxmlformats.org/officeDocument/2006/relationships/notesSlide" Target="../notesSlides/notesSlide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://go.microsoft.com/fwlink/?LinkId=62332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4EA48-9832-D8AB-AC50-6B9F31B9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CE1BE-BE73-0693-751A-AA670D30DD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404" y="1435607"/>
            <a:ext cx="4416552" cy="5291013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</a:rPr>
              <a:t>Objetivo: Imprimir na tela três linhas, com dez asteriscos cada.</a:t>
            </a:r>
          </a:p>
          <a:p>
            <a:r>
              <a:rPr lang="pt-BR" dirty="0">
                <a:solidFill>
                  <a:schemeClr val="tx1"/>
                </a:solidFill>
              </a:rPr>
              <a:t>Para repetir 3 vezes usar o for( ) </a:t>
            </a:r>
            <a:r>
              <a:rPr lang="pt-BR" b="0" i="0" dirty="0">
                <a:solidFill>
                  <a:schemeClr val="tx1"/>
                </a:solidFill>
                <a:effectLst/>
              </a:rPr>
              <a:t>em que a inicialização será var linha = 1, a condição linha &lt;= 3 e o incremento linha++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mostra(“*”);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</a:rPr>
              <a:t>Para criarmos os </a:t>
            </a:r>
            <a:r>
              <a:rPr lang="pt-BR" dirty="0">
                <a:solidFill>
                  <a:schemeClr val="tx1"/>
                </a:solidFill>
              </a:rPr>
              <a:t> 10 </a:t>
            </a:r>
            <a:r>
              <a:rPr lang="pt-BR" b="0" i="0" dirty="0">
                <a:solidFill>
                  <a:schemeClr val="tx1"/>
                </a:solidFill>
                <a:effectLst/>
              </a:rPr>
              <a:t>asteriscos utilizaremos um for( ) , em que há uma variável coluna que, enquanto for menor que 10, será incrementada como coluna++. 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638C90-33FD-EC84-E3D7-3AF88957D4E4}"/>
              </a:ext>
            </a:extLst>
          </p:cNvPr>
          <p:cNvSpPr txBox="1">
            <a:spLocks/>
          </p:cNvSpPr>
          <p:nvPr/>
        </p:nvSpPr>
        <p:spPr>
          <a:xfrm>
            <a:off x="6157270" y="1457573"/>
            <a:ext cx="4416552" cy="5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Isto é, teremos um for() dentro de outro, sendo que o primeiro é responsável por criar a primeira, segunda e terceira linhas. Já o for() que está inserido nele é responsável por repetir as colunas. Para cada linha criada pelo primeiro, o segundo imprimirá 10 colunas, criando assim 3 linhas com 10 asteriscos cada, como gostaríamos. Pedir também ao programa para pular uma linha:</a:t>
            </a:r>
          </a:p>
          <a:p>
            <a:r>
              <a:rPr lang="pt-BR" dirty="0">
                <a:solidFill>
                  <a:schemeClr val="tx1"/>
                </a:solidFill>
              </a:rPr>
              <a:t>for(var linha =1; linha &lt;=3; linha++) {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for(var coluna =1; coluna &lt;=10; coluna++)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    </a:t>
            </a:r>
            <a:r>
              <a:rPr lang="pt-BR" dirty="0" err="1">
                <a:solidFill>
                  <a:schemeClr val="tx1"/>
                </a:solidFill>
              </a:rPr>
              <a:t>document.write</a:t>
            </a:r>
            <a:r>
              <a:rPr lang="pt-BR" dirty="0">
                <a:solidFill>
                  <a:schemeClr val="tx1"/>
                </a:solidFill>
              </a:rPr>
              <a:t>(“*”);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}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    </a:t>
            </a:r>
            <a:r>
              <a:rPr lang="pt-BR" dirty="0" err="1">
                <a:solidFill>
                  <a:schemeClr val="tx1"/>
                </a:solidFill>
              </a:rPr>
              <a:t>pulaLinha</a:t>
            </a:r>
            <a:r>
              <a:rPr lang="pt-BR" dirty="0">
                <a:solidFill>
                  <a:schemeClr val="tx1"/>
                </a:solidFill>
              </a:rPr>
              <a:t>;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}</a:t>
            </a:r>
            <a:endParaRPr lang="pt-BR" b="0" i="0" dirty="0">
              <a:solidFill>
                <a:schemeClr val="tx1"/>
              </a:solidFill>
              <a:effectLst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B587C-9530-0762-02A1-8DE4BBDD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Repetições aninhadas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A880E-9475-554D-FBFE-051EE4570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6533" r="8448" b="8199"/>
          <a:stretch/>
        </p:blipFill>
        <p:spPr>
          <a:xfrm>
            <a:off x="2180897" y="1440760"/>
            <a:ext cx="7022899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08. INTERAJA DE MANEIRA DIFERENTE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144666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04F70-F96A-2AA9-B901-65859467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4ED3E-23E3-A00A-F155-43FE15E7B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175910" cy="5059785"/>
          </a:xfrm>
        </p:spPr>
        <p:txBody>
          <a:bodyPr/>
          <a:lstStyle/>
          <a:p>
            <a:r>
              <a:rPr lang="pt-BR" dirty="0"/>
              <a:t>Objetivo: Exibir, no canto superior esquerdo da tela, um campo de entrada para o usuário, acompanhado de um botão. Criaremos isto em HTML, quando utilizamos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/&gt;, fazendo com que seja aberto um campo para entrada de texto no navegador.</a:t>
            </a:r>
          </a:p>
          <a:p>
            <a:r>
              <a:rPr lang="pt-BR" dirty="0"/>
              <a:t>A palavra "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" vem do inglês, e sua tradução é "entrada". Em seguida, criaremos um botão, e a palavra em inglês para isso é "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“. </a:t>
            </a:r>
          </a:p>
          <a:p>
            <a:r>
              <a:rPr lang="pt-BR" dirty="0"/>
              <a:t>Objetivo: Usuário digita um número e, ao apertar o botão, que ele seja comparado ao segrego.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860F21-C79C-2D3D-2A70-7C0414D38CEC}"/>
              </a:ext>
            </a:extLst>
          </p:cNvPr>
          <p:cNvSpPr txBox="1">
            <a:spLocks/>
          </p:cNvSpPr>
          <p:nvPr/>
        </p:nvSpPr>
        <p:spPr>
          <a:xfrm>
            <a:off x="4170814" y="1435607"/>
            <a:ext cx="3354593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e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estão inseridos no mundo HTML.</a:t>
            </a:r>
          </a:p>
          <a:p>
            <a:r>
              <a:rPr lang="pt-BR" dirty="0"/>
              <a:t>Precisaremos acessar </a:t>
            </a:r>
            <a:r>
              <a:rPr lang="pt-BR" dirty="0" err="1"/>
              <a:t>tags</a:t>
            </a:r>
            <a:r>
              <a:rPr lang="pt-BR" dirty="0"/>
              <a:t> do mundo HTML a partir do mundo </a:t>
            </a:r>
            <a:r>
              <a:rPr lang="pt-BR" dirty="0" err="1"/>
              <a:t>JavaScript</a:t>
            </a:r>
            <a:r>
              <a:rPr lang="pt-BR" dirty="0"/>
              <a:t>. Para isso, criaremos uma variável input que receberá a função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para inserir aquilo que está no mundo HTML na variável input.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</a:t>
            </a:r>
            <a:r>
              <a:rPr lang="pt-BR" dirty="0" err="1"/>
              <a:t>r</a:t>
            </a:r>
            <a:r>
              <a:rPr lang="pt-BR" dirty="0"/>
              <a:t>( </a:t>
            </a:r>
            <a:r>
              <a:rPr lang="pt-BR" b="1" dirty="0">
                <a:solidFill>
                  <a:schemeClr val="accent6"/>
                </a:solidFill>
              </a:rPr>
              <a:t>"input“ </a:t>
            </a:r>
            <a:r>
              <a:rPr lang="pt-BR" dirty="0"/>
              <a:t>) recebe como parâmetro o nome da </a:t>
            </a:r>
            <a:r>
              <a:rPr lang="pt-BR" dirty="0" err="1"/>
              <a:t>tag</a:t>
            </a:r>
            <a:r>
              <a:rPr lang="pt-BR" dirty="0"/>
              <a:t> que desejamos utilizar, nesse caso é a </a:t>
            </a:r>
            <a:r>
              <a:rPr lang="pt-BR" dirty="0" err="1"/>
              <a:t>tag</a:t>
            </a:r>
            <a:r>
              <a:rPr lang="pt-BR" dirty="0"/>
              <a:t> input. </a:t>
            </a:r>
          </a:p>
          <a:p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input =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"input“</a:t>
            </a:r>
            <a:r>
              <a:rPr lang="pt-BR" dirty="0"/>
              <a:t>);</a:t>
            </a:r>
          </a:p>
          <a:p>
            <a:r>
              <a:rPr lang="pt-BR" dirty="0"/>
              <a:t>Isso permite trabalharmos com o &lt;</a:t>
            </a:r>
            <a:r>
              <a:rPr lang="pt-BR" b="1" dirty="0">
                <a:solidFill>
                  <a:srgbClr val="7030A0"/>
                </a:solidFill>
              </a:rPr>
              <a:t>input</a:t>
            </a:r>
            <a:r>
              <a:rPr lang="pt-BR" dirty="0"/>
              <a:t>&gt; no universo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94C5C5A-6D90-0FD3-C7EF-8EE581D000FB}"/>
              </a:ext>
            </a:extLst>
          </p:cNvPr>
          <p:cNvSpPr txBox="1">
            <a:spLocks/>
          </p:cNvSpPr>
          <p:nvPr/>
        </p:nvSpPr>
        <p:spPr>
          <a:xfrm>
            <a:off x="8212042" y="1435606"/>
            <a:ext cx="317591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Comparar se o valor do input é igual ao segredo. Por isso, teremos uma variável segredo que receberá o valor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r>
              <a:rPr lang="pt-BR" b="1" dirty="0">
                <a:solidFill>
                  <a:srgbClr val="7030A0"/>
                </a:solidFill>
              </a:rPr>
              <a:t>var </a:t>
            </a:r>
            <a:r>
              <a:rPr lang="pt-BR" dirty="0"/>
              <a:t>segredo = </a:t>
            </a:r>
            <a:r>
              <a:rPr lang="pt-BR" b="1" dirty="0">
                <a:solidFill>
                  <a:schemeClr val="accent1"/>
                </a:solidFill>
              </a:rPr>
              <a:t>5</a:t>
            </a:r>
            <a:r>
              <a:rPr lang="pt-BR" dirty="0"/>
              <a:t>;</a:t>
            </a:r>
          </a:p>
          <a:p>
            <a:r>
              <a:rPr lang="pt-BR" dirty="0"/>
              <a:t>Para testar se o que o usuário digitou é igual ao segredo, utilizaremos o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(), se este for o caso, será exibido um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() com a mensagem 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, caso contrário, utilizaremos o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para que seja exibido Você </a:t>
            </a:r>
            <a:r>
              <a:rPr lang="pt-BR" b="1" dirty="0">
                <a:solidFill>
                  <a:schemeClr val="accent6"/>
                </a:solidFill>
              </a:rPr>
              <a:t>ERROU!!!!!!!!</a:t>
            </a:r>
            <a:r>
              <a:rPr lang="pt-B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328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B68C4-53DA-DFFB-3CF9-EC96ED6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7ADABC5-E683-14DE-133F-263551BEE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3436884" cy="5059785"/>
          </a:xfrm>
        </p:spPr>
        <p:txBody>
          <a:bodyPr/>
          <a:lstStyle/>
          <a:p>
            <a:r>
              <a:rPr lang="pt-BR" dirty="0"/>
              <a:t>Recapitulando: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 HTML temos um campo de input, utilizado para receber textos;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Há também um botão;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Nosso objetivo é, ao carregarmos a página, digitarmos um número em nosso campo, clicarmos no botão, e somente então, que o programa compare o número inserido ao segredo.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1FF78B7-731E-B49D-B030-DA88ADB1D6C3}"/>
              </a:ext>
            </a:extLst>
          </p:cNvPr>
          <p:cNvSpPr txBox="1">
            <a:spLocks/>
          </p:cNvSpPr>
          <p:nvPr/>
        </p:nvSpPr>
        <p:spPr>
          <a:xfrm>
            <a:off x="4340771" y="1435607"/>
            <a:ext cx="3436884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Garantir que o teste não seja executado ao carregar a página. Criaremos uma </a:t>
            </a:r>
            <a:r>
              <a:rPr lang="pt-BR" dirty="0" err="1"/>
              <a:t>function</a:t>
            </a:r>
            <a:r>
              <a:rPr lang="pt-BR" dirty="0"/>
              <a:t> para a verificação:</a:t>
            </a:r>
          </a:p>
          <a:p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 err="1">
                <a:solidFill>
                  <a:srgbClr val="7030A0"/>
                </a:solidFill>
              </a:rPr>
              <a:t>function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{</a:t>
            </a:r>
          </a:p>
          <a:p>
            <a:r>
              <a:rPr lang="pt-BR" dirty="0"/>
              <a:t>   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dirty="0"/>
              <a:t>(</a:t>
            </a:r>
            <a:r>
              <a:rPr lang="pt-BR" dirty="0" err="1"/>
              <a:t>input.value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==</a:t>
            </a:r>
            <a:r>
              <a:rPr lang="pt-BR" dirty="0"/>
              <a:t> segredo)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ACERTOU!“</a:t>
            </a:r>
            <a:r>
              <a:rPr lang="pt-BR" dirty="0"/>
              <a:t>);</a:t>
            </a:r>
          </a:p>
          <a:p>
            <a:r>
              <a:rPr lang="pt-BR" dirty="0"/>
              <a:t>    } </a:t>
            </a:r>
            <a:r>
              <a:rPr lang="pt-BR" b="1" dirty="0" err="1">
                <a:solidFill>
                  <a:schemeClr val="accent1"/>
                </a:solidFill>
              </a:rPr>
              <a:t>else</a:t>
            </a:r>
            <a:r>
              <a:rPr lang="pt-BR" dirty="0"/>
              <a:t> {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"Você ERROU!!!!!!“</a:t>
            </a:r>
            <a:r>
              <a:rPr lang="pt-BR" dirty="0"/>
              <a:t>);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}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CE1288C-BD41-AFED-2AE4-75FACDC1775C}"/>
              </a:ext>
            </a:extLst>
          </p:cNvPr>
          <p:cNvSpPr txBox="1">
            <a:spLocks/>
          </p:cNvSpPr>
          <p:nvPr/>
        </p:nvSpPr>
        <p:spPr>
          <a:xfrm>
            <a:off x="8142045" y="1435606"/>
            <a:ext cx="3661071" cy="505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Objetivo: verifica() seja chamado sempre que o botão for clicado. Para isso, precisaremos trabalhar com o &lt;</a:t>
            </a:r>
            <a:r>
              <a:rPr lang="pt-BR" b="1" dirty="0" err="1">
                <a:solidFill>
                  <a:srgbClr val="7030A0"/>
                </a:solidFill>
              </a:rPr>
              <a:t>button</a:t>
            </a:r>
            <a:r>
              <a:rPr lang="pt-BR" dirty="0"/>
              <a:t>&gt; do HTML no </a:t>
            </a:r>
            <a:r>
              <a:rPr lang="pt-BR" dirty="0" err="1"/>
              <a:t>JavaScript</a:t>
            </a:r>
            <a:r>
              <a:rPr lang="pt-BR" dirty="0"/>
              <a:t>. Isso porque queremos associar a 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ao clique do botão.</a:t>
            </a:r>
          </a:p>
          <a:p>
            <a:r>
              <a:rPr lang="pt-BR" dirty="0"/>
              <a:t>Declararemos uma variável chamada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dirty="0"/>
              <a:t>e daremos ao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pt-BR" dirty="0"/>
              <a:t>() o parâmetro</a:t>
            </a:r>
            <a:r>
              <a:rPr lang="pt-BR" b="1" dirty="0"/>
              <a:t> </a:t>
            </a:r>
            <a:r>
              <a:rPr lang="pt-BR" b="1" dirty="0" err="1">
                <a:solidFill>
                  <a:schemeClr val="accent6"/>
                </a:solidFill>
              </a:rPr>
              <a:t>button</a:t>
            </a:r>
            <a:r>
              <a:rPr lang="pt-BR" b="1" dirty="0"/>
              <a:t> </a:t>
            </a:r>
            <a:r>
              <a:rPr lang="pt-BR" dirty="0"/>
              <a:t>- o nome da </a:t>
            </a:r>
            <a:r>
              <a:rPr lang="pt-BR" dirty="0" err="1"/>
              <a:t>tag</a:t>
            </a:r>
            <a:r>
              <a:rPr lang="pt-BR" dirty="0"/>
              <a:t>:</a:t>
            </a:r>
          </a:p>
          <a:p>
            <a:r>
              <a:rPr lang="en-US" b="1" dirty="0">
                <a:solidFill>
                  <a:srgbClr val="7030A0"/>
                </a:solidFill>
              </a:rPr>
              <a:t>var</a:t>
            </a:r>
            <a:r>
              <a:rPr lang="en-US" dirty="0"/>
              <a:t> button = </a:t>
            </a:r>
            <a:r>
              <a:rPr lang="en-US" dirty="0" err="1"/>
              <a:t>document.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querySelector</a:t>
            </a:r>
            <a:r>
              <a:rPr lang="en-US" dirty="0"/>
              <a:t>(</a:t>
            </a:r>
            <a:r>
              <a:rPr lang="en-US" b="1" dirty="0">
                <a:solidFill>
                  <a:schemeClr val="accent6"/>
                </a:solidFill>
              </a:rPr>
              <a:t>"button“</a:t>
            </a:r>
            <a:r>
              <a:rPr lang="en-US" dirty="0"/>
              <a:t>);</a:t>
            </a:r>
          </a:p>
          <a:p>
            <a:r>
              <a:rPr lang="pt-BR" dirty="0"/>
              <a:t>Para associar ao botão a execução do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verifica</a:t>
            </a:r>
            <a:r>
              <a:rPr lang="pt-BR" dirty="0"/>
              <a:t>() utilizaremos o </a:t>
            </a:r>
            <a:r>
              <a:rPr lang="pt-BR" dirty="0" err="1"/>
              <a:t>button.onclick</a:t>
            </a:r>
            <a:r>
              <a:rPr lang="pt-BR" dirty="0"/>
              <a:t>(), em português, "</a:t>
            </a:r>
            <a:r>
              <a:rPr lang="pt-BR" dirty="0" err="1"/>
              <a:t>on</a:t>
            </a:r>
            <a:r>
              <a:rPr lang="pt-BR" dirty="0"/>
              <a:t> click" significa "no clicar", ou seja, queremos que a verificação seja feita ao clique. </a:t>
            </a:r>
          </a:p>
        </p:txBody>
      </p:sp>
    </p:spTree>
    <p:extLst>
      <p:ext uri="{BB962C8B-B14F-4D97-AF65-F5344CB8AC3E}">
        <p14:creationId xmlns:p14="http://schemas.microsoft.com/office/powerpoint/2010/main" val="989812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522D-E247-6AF7-799B-DB5DFC6C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de texto e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2EE54-8BBC-0973-B54C-C9C63F0A7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803470"/>
            <a:ext cx="4416552" cy="3977640"/>
          </a:xfrm>
        </p:spPr>
        <p:txBody>
          <a:bodyPr/>
          <a:lstStyle/>
          <a:p>
            <a:r>
              <a:rPr lang="pt-BR" dirty="0"/>
              <a:t>Há uma grande diferença entre utilizar os parênteses, ou seja, executar a função, e não utilizá-los, situação em que teremos acesso ao código da função.</a:t>
            </a:r>
          </a:p>
          <a:p>
            <a:r>
              <a:rPr lang="pt-BR" dirty="0" err="1"/>
              <a:t>button.onclick</a:t>
            </a:r>
            <a:r>
              <a:rPr lang="pt-BR" dirty="0"/>
              <a:t> = verifica;</a:t>
            </a:r>
          </a:p>
          <a:p>
            <a:r>
              <a:rPr lang="pt-BR" dirty="0"/>
              <a:t>Dessa forma, toda a informação contida em verifica, isto é, o código, está vinculado ao </a:t>
            </a:r>
            <a:r>
              <a:rPr lang="pt-BR" dirty="0" err="1"/>
              <a:t>onclick</a:t>
            </a:r>
            <a:r>
              <a:rPr lang="pt-BR" dirty="0"/>
              <a:t> do botão. Assim, ele estará preparado para executar a verificação sempre que o botão for clicado.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E8C796-1617-B97E-9410-C36E3C2EE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1" t="6533" r="44742" b="18008"/>
          <a:stretch/>
        </p:blipFill>
        <p:spPr>
          <a:xfrm>
            <a:off x="6642538" y="1545105"/>
            <a:ext cx="4025462" cy="4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4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536A5-72CA-3C85-DB8A-A8330816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7E8AE1-6AB5-8402-36D9-3F48F98B78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199152" cy="5133358"/>
          </a:xfrm>
        </p:spPr>
        <p:txBody>
          <a:bodyPr/>
          <a:lstStyle/>
          <a:p>
            <a:r>
              <a:rPr lang="pt-BR" b="1" dirty="0"/>
              <a:t>Objetivo 1: </a:t>
            </a:r>
            <a:r>
              <a:rPr lang="pt-BR" dirty="0"/>
              <a:t>Fazer com que o campo de texto seja esvaziado quando o usuário errar uma tentativa. Para isso, após a função verifica( ), declarar que o </a:t>
            </a:r>
            <a:r>
              <a:rPr lang="pt-BR" dirty="0" err="1"/>
              <a:t>input.value</a:t>
            </a:r>
            <a:r>
              <a:rPr lang="pt-BR" dirty="0"/>
              <a:t> que receberá uma </a:t>
            </a:r>
            <a:r>
              <a:rPr lang="pt-BR" dirty="0" err="1"/>
              <a:t>string</a:t>
            </a:r>
            <a:r>
              <a:rPr lang="pt-BR" dirty="0"/>
              <a:t> em branco: </a:t>
            </a:r>
            <a:r>
              <a:rPr lang="pt-BR" dirty="0" err="1"/>
              <a:t>input.value</a:t>
            </a:r>
            <a:r>
              <a:rPr lang="pt-BR" dirty="0"/>
              <a:t> = "";</a:t>
            </a:r>
          </a:p>
          <a:p>
            <a:r>
              <a:rPr lang="pt-BR" b="1" dirty="0"/>
              <a:t>Objetivo 2: </a:t>
            </a:r>
            <a:r>
              <a:rPr lang="pt-BR" dirty="0"/>
              <a:t>Dar um foco no campo de texto sempre que o usuário errar o número utilizando a função </a:t>
            </a:r>
            <a:r>
              <a:rPr lang="pt-BR" dirty="0" err="1"/>
              <a:t>input.focus</a:t>
            </a:r>
            <a:r>
              <a:rPr lang="pt-BR" dirty="0"/>
              <a:t>( ): </a:t>
            </a:r>
            <a:r>
              <a:rPr lang="pt-BR" dirty="0" err="1"/>
              <a:t>input.focus</a:t>
            </a:r>
            <a:r>
              <a:rPr lang="pt-BR" dirty="0"/>
              <a:t>( ); </a:t>
            </a:r>
          </a:p>
          <a:p>
            <a:r>
              <a:rPr lang="pt-BR" b="1" dirty="0"/>
              <a:t>Objetivo 3: </a:t>
            </a:r>
            <a:r>
              <a:rPr lang="pt-BR" dirty="0"/>
              <a:t>Gerar número aleatório com </a:t>
            </a:r>
            <a:r>
              <a:rPr lang="pt-BR" dirty="0" err="1"/>
              <a:t>Math.round</a:t>
            </a:r>
            <a:r>
              <a:rPr lang="pt-BR" dirty="0"/>
              <a:t>(</a:t>
            </a:r>
            <a:r>
              <a:rPr lang="pt-BR" dirty="0" err="1"/>
              <a:t>Math.random</a:t>
            </a:r>
            <a:r>
              <a:rPr lang="pt-BR" dirty="0"/>
              <a:t>() * 10);</a:t>
            </a:r>
          </a:p>
          <a:p>
            <a:r>
              <a:rPr lang="pt-BR" b="1" dirty="0"/>
              <a:t>Objetivo 4: </a:t>
            </a:r>
            <a:r>
              <a:rPr lang="pt-BR" dirty="0"/>
              <a:t>Fazer com que a caixa de texto ganhe foco sempre que recarregarmos a página, com o </a:t>
            </a:r>
            <a:r>
              <a:rPr lang="pt-BR" dirty="0" err="1"/>
              <a:t>input.focus</a:t>
            </a:r>
            <a:r>
              <a:rPr lang="pt-BR" dirty="0"/>
              <a:t>() logo após chamarmos o input para o mundo </a:t>
            </a:r>
            <a:r>
              <a:rPr lang="pt-BR" dirty="0" err="1"/>
              <a:t>JavaScript</a:t>
            </a:r>
            <a:r>
              <a:rPr lang="pt-BR" dirty="0"/>
              <a:t>: </a:t>
            </a:r>
            <a:r>
              <a:rPr lang="pt-BR" dirty="0" err="1"/>
              <a:t>input.focus</a:t>
            </a:r>
            <a:r>
              <a:rPr lang="pt-BR" dirty="0"/>
              <a:t>();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7870A1-3919-AC6C-6E21-D6F5126A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" t="6533" r="56208" b="6533"/>
          <a:stretch/>
        </p:blipFill>
        <p:spPr>
          <a:xfrm>
            <a:off x="7115504" y="1435608"/>
            <a:ext cx="3905461" cy="46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9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09. TRABALHE COM MUITOS DADOS</a:t>
            </a:r>
          </a:p>
        </p:txBody>
      </p:sp>
    </p:spTree>
    <p:extLst>
      <p:ext uri="{BB962C8B-B14F-4D97-AF65-F5344CB8AC3E}">
        <p14:creationId xmlns:p14="http://schemas.microsoft.com/office/powerpoint/2010/main" val="1416145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E31D-FF1D-FEA2-F07B-4266878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Armazenando muitos dados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0C8AC-6868-AC35-5894-2D575AAC3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00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901E6-2F6D-C2F6-79B5-F8AA74B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C4FECC-4603-77D6-2362-56677057D7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5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1455</TotalTime>
  <Words>5942</Words>
  <Application>Microsoft Office PowerPoint</Application>
  <PresentationFormat>Widescreen</PresentationFormat>
  <Paragraphs>314</Paragraphs>
  <Slides>67</Slides>
  <Notes>18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Repetições aninhadas</vt:lpstr>
      <vt:lpstr>Repetições aninhadas</vt:lpstr>
      <vt:lpstr>Apresentação do PowerPoint</vt:lpstr>
      <vt:lpstr>Campo de texto e botão</vt:lpstr>
      <vt:lpstr>Campo de texto e botão</vt:lpstr>
      <vt:lpstr>Campo de texto e botão</vt:lpstr>
      <vt:lpstr>Melhorando a usabilidade</vt:lpstr>
      <vt:lpstr>Apresentação do PowerPoint</vt:lpstr>
      <vt:lpstr>Armazenando muitos dados </vt:lpstr>
      <vt:lpstr>Apresentação do PowerPoint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181</cp:revision>
  <dcterms:created xsi:type="dcterms:W3CDTF">2023-04-06T13:21:07Z</dcterms:created>
  <dcterms:modified xsi:type="dcterms:W3CDTF">2023-05-10T19:01:02Z</dcterms:modified>
  <cp:version/>
</cp:coreProperties>
</file>